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89" r:id="rId6"/>
    <p:sldId id="317" r:id="rId7"/>
    <p:sldId id="395" r:id="rId8"/>
    <p:sldId id="396" r:id="rId9"/>
    <p:sldId id="397" r:id="rId10"/>
    <p:sldId id="392" r:id="rId11"/>
    <p:sldId id="398" r:id="rId12"/>
    <p:sldId id="399" r:id="rId13"/>
    <p:sldId id="401" r:id="rId14"/>
    <p:sldId id="402" r:id="rId15"/>
    <p:sldId id="406" r:id="rId16"/>
    <p:sldId id="403" r:id="rId17"/>
    <p:sldId id="404" r:id="rId18"/>
    <p:sldId id="405" r:id="rId19"/>
    <p:sldId id="393" r:id="rId20"/>
    <p:sldId id="409" r:id="rId21"/>
    <p:sldId id="408" r:id="rId22"/>
    <p:sldId id="394" r:id="rId23"/>
    <p:sldId id="407" r:id="rId24"/>
    <p:sldId id="411" r:id="rId25"/>
    <p:sldId id="4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5467" autoAdjust="0"/>
  </p:normalViewPr>
  <p:slideViewPr>
    <p:cSldViewPr snapToGrid="0">
      <p:cViewPr varScale="1">
        <p:scale>
          <a:sx n="139" d="100"/>
          <a:sy n="139" d="100"/>
        </p:scale>
        <p:origin x="384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24A274-EEB7-4958-BF89-C229E1583EA0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DCC1F51D-FB68-44D7-990A-D9CB8D954A06}">
      <dgm:prSet phldrT="[Text]"/>
      <dgm:spPr/>
      <dgm:t>
        <a:bodyPr/>
        <a:lstStyle/>
        <a:p>
          <a:r>
            <a:rPr lang="en-GB" dirty="0"/>
            <a:t>Elite Dangerous</a:t>
          </a:r>
        </a:p>
      </dgm:t>
    </dgm:pt>
    <dgm:pt modelId="{DD709C53-D145-4FFF-B53D-906C53407AF8}" type="parTrans" cxnId="{D0FC0645-3BA8-4A34-A254-C850CBB90E2B}">
      <dgm:prSet/>
      <dgm:spPr/>
      <dgm:t>
        <a:bodyPr/>
        <a:lstStyle/>
        <a:p>
          <a:endParaRPr lang="en-GB"/>
        </a:p>
      </dgm:t>
    </dgm:pt>
    <dgm:pt modelId="{DDEA2EF5-6196-4A4A-A6A0-27CEB473E3C0}" type="sibTrans" cxnId="{D0FC0645-3BA8-4A34-A254-C850CBB90E2B}">
      <dgm:prSet/>
      <dgm:spPr/>
      <dgm:t>
        <a:bodyPr/>
        <a:lstStyle/>
        <a:p>
          <a:endParaRPr lang="en-GB"/>
        </a:p>
      </dgm:t>
    </dgm:pt>
    <dgm:pt modelId="{01E35AB4-D43E-49BE-B82A-FD36C3479407}">
      <dgm:prSet phldrT="[Text]"/>
      <dgm:spPr/>
      <dgm:t>
        <a:bodyPr/>
        <a:lstStyle/>
        <a:p>
          <a:r>
            <a:rPr lang="en-GB" dirty="0"/>
            <a:t>No Man’s Sky</a:t>
          </a:r>
        </a:p>
      </dgm:t>
    </dgm:pt>
    <dgm:pt modelId="{8DD2CECF-4B4B-4410-93CD-82E0FC0393A5}" type="parTrans" cxnId="{C51F6B88-6D8F-48E7-9E10-571E913C2E43}">
      <dgm:prSet/>
      <dgm:spPr/>
      <dgm:t>
        <a:bodyPr/>
        <a:lstStyle/>
        <a:p>
          <a:endParaRPr lang="en-GB"/>
        </a:p>
      </dgm:t>
    </dgm:pt>
    <dgm:pt modelId="{EB5108E0-69BA-4BC3-9578-8899D6F672EE}" type="sibTrans" cxnId="{C51F6B88-6D8F-48E7-9E10-571E913C2E43}">
      <dgm:prSet/>
      <dgm:spPr/>
      <dgm:t>
        <a:bodyPr/>
        <a:lstStyle/>
        <a:p>
          <a:endParaRPr lang="en-GB"/>
        </a:p>
      </dgm:t>
    </dgm:pt>
    <dgm:pt modelId="{35E6106E-91BD-4C57-BD95-953F1E032954}">
      <dgm:prSet phldrT="[Text]"/>
      <dgm:spPr/>
      <dgm:t>
        <a:bodyPr/>
        <a:lstStyle/>
        <a:p>
          <a:r>
            <a:rPr lang="en-GB" dirty="0"/>
            <a:t>Space Engineers</a:t>
          </a:r>
        </a:p>
      </dgm:t>
    </dgm:pt>
    <dgm:pt modelId="{851C2F68-20E7-4663-BE7D-301FF6E4D070}" type="parTrans" cxnId="{C3948B2A-C673-4EDE-A611-3FC23569105A}">
      <dgm:prSet/>
      <dgm:spPr/>
      <dgm:t>
        <a:bodyPr/>
        <a:lstStyle/>
        <a:p>
          <a:endParaRPr lang="en-GB"/>
        </a:p>
      </dgm:t>
    </dgm:pt>
    <dgm:pt modelId="{B0B3CA46-A26A-47D5-A6EC-6CDB7EC14508}" type="sibTrans" cxnId="{C3948B2A-C673-4EDE-A611-3FC23569105A}">
      <dgm:prSet/>
      <dgm:spPr/>
      <dgm:t>
        <a:bodyPr/>
        <a:lstStyle/>
        <a:p>
          <a:endParaRPr lang="en-GB"/>
        </a:p>
      </dgm:t>
    </dgm:pt>
    <dgm:pt modelId="{D5DBCBCA-BAA7-4A1D-AFD9-66A1146E2FB5}" type="pres">
      <dgm:prSet presAssocID="{9424A274-EEB7-4958-BF89-C229E1583EA0}" presName="compositeShape" presStyleCnt="0">
        <dgm:presLayoutVars>
          <dgm:chMax val="7"/>
          <dgm:dir/>
          <dgm:resizeHandles val="exact"/>
        </dgm:presLayoutVars>
      </dgm:prSet>
      <dgm:spPr/>
    </dgm:pt>
    <dgm:pt modelId="{EFAD88DF-E125-4ADA-B829-189BDABF89D3}" type="pres">
      <dgm:prSet presAssocID="{DCC1F51D-FB68-44D7-990A-D9CB8D954A06}" presName="circ1" presStyleLbl="vennNode1" presStyleIdx="0" presStyleCnt="3"/>
      <dgm:spPr/>
    </dgm:pt>
    <dgm:pt modelId="{60C0F08B-04BB-46AE-A6F8-84F79A91301D}" type="pres">
      <dgm:prSet presAssocID="{DCC1F51D-FB68-44D7-990A-D9CB8D954A0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9526262-5C1E-465F-B4B2-86762662F533}" type="pres">
      <dgm:prSet presAssocID="{01E35AB4-D43E-49BE-B82A-FD36C3479407}" presName="circ2" presStyleLbl="vennNode1" presStyleIdx="1" presStyleCnt="3"/>
      <dgm:spPr/>
    </dgm:pt>
    <dgm:pt modelId="{0472DCD4-4DEA-4B5E-93EC-2EB70AE14376}" type="pres">
      <dgm:prSet presAssocID="{01E35AB4-D43E-49BE-B82A-FD36C347940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B9462C2-340D-4B72-8EDE-2BB5A1350CCF}" type="pres">
      <dgm:prSet presAssocID="{35E6106E-91BD-4C57-BD95-953F1E032954}" presName="circ3" presStyleLbl="vennNode1" presStyleIdx="2" presStyleCnt="3"/>
      <dgm:spPr/>
    </dgm:pt>
    <dgm:pt modelId="{902F3706-C4A7-4DDD-AE81-F7B55CC4E643}" type="pres">
      <dgm:prSet presAssocID="{35E6106E-91BD-4C57-BD95-953F1E03295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5470A26-3A14-49CC-B38B-06FAC93D0CD8}" type="presOf" srcId="{01E35AB4-D43E-49BE-B82A-FD36C3479407}" destId="{C9526262-5C1E-465F-B4B2-86762662F533}" srcOrd="0" destOrd="0" presId="urn:microsoft.com/office/officeart/2005/8/layout/venn1"/>
    <dgm:cxn modelId="{C3948B2A-C673-4EDE-A611-3FC23569105A}" srcId="{9424A274-EEB7-4958-BF89-C229E1583EA0}" destId="{35E6106E-91BD-4C57-BD95-953F1E032954}" srcOrd="2" destOrd="0" parTransId="{851C2F68-20E7-4663-BE7D-301FF6E4D070}" sibTransId="{B0B3CA46-A26A-47D5-A6EC-6CDB7EC14508}"/>
    <dgm:cxn modelId="{D0FC0645-3BA8-4A34-A254-C850CBB90E2B}" srcId="{9424A274-EEB7-4958-BF89-C229E1583EA0}" destId="{DCC1F51D-FB68-44D7-990A-D9CB8D954A06}" srcOrd="0" destOrd="0" parTransId="{DD709C53-D145-4FFF-B53D-906C53407AF8}" sibTransId="{DDEA2EF5-6196-4A4A-A6A0-27CEB473E3C0}"/>
    <dgm:cxn modelId="{5BAA8E66-7DC6-4BF1-95ED-54C65261CC7E}" type="presOf" srcId="{DCC1F51D-FB68-44D7-990A-D9CB8D954A06}" destId="{EFAD88DF-E125-4ADA-B829-189BDABF89D3}" srcOrd="0" destOrd="0" presId="urn:microsoft.com/office/officeart/2005/8/layout/venn1"/>
    <dgm:cxn modelId="{E01E2181-1368-4188-8A30-03A38C3D3E8C}" type="presOf" srcId="{35E6106E-91BD-4C57-BD95-953F1E032954}" destId="{2B9462C2-340D-4B72-8EDE-2BB5A1350CCF}" srcOrd="0" destOrd="0" presId="urn:microsoft.com/office/officeart/2005/8/layout/venn1"/>
    <dgm:cxn modelId="{C51F6B88-6D8F-48E7-9E10-571E913C2E43}" srcId="{9424A274-EEB7-4958-BF89-C229E1583EA0}" destId="{01E35AB4-D43E-49BE-B82A-FD36C3479407}" srcOrd="1" destOrd="0" parTransId="{8DD2CECF-4B4B-4410-93CD-82E0FC0393A5}" sibTransId="{EB5108E0-69BA-4BC3-9578-8899D6F672EE}"/>
    <dgm:cxn modelId="{3B40898E-C5C9-45CF-8220-1919F8DB3856}" type="presOf" srcId="{01E35AB4-D43E-49BE-B82A-FD36C3479407}" destId="{0472DCD4-4DEA-4B5E-93EC-2EB70AE14376}" srcOrd="1" destOrd="0" presId="urn:microsoft.com/office/officeart/2005/8/layout/venn1"/>
    <dgm:cxn modelId="{FB69DAE3-6DFD-4577-8F31-E1DE97A64D61}" type="presOf" srcId="{35E6106E-91BD-4C57-BD95-953F1E032954}" destId="{902F3706-C4A7-4DDD-AE81-F7B55CC4E643}" srcOrd="1" destOrd="0" presId="urn:microsoft.com/office/officeart/2005/8/layout/venn1"/>
    <dgm:cxn modelId="{1CB975E7-B9AB-450E-BAA6-D68B54F13D8B}" type="presOf" srcId="{9424A274-EEB7-4958-BF89-C229E1583EA0}" destId="{D5DBCBCA-BAA7-4A1D-AFD9-66A1146E2FB5}" srcOrd="0" destOrd="0" presId="urn:microsoft.com/office/officeart/2005/8/layout/venn1"/>
    <dgm:cxn modelId="{9EA90DEE-EDD0-4E48-B632-C7BBB9555F06}" type="presOf" srcId="{DCC1F51D-FB68-44D7-990A-D9CB8D954A06}" destId="{60C0F08B-04BB-46AE-A6F8-84F79A91301D}" srcOrd="1" destOrd="0" presId="urn:microsoft.com/office/officeart/2005/8/layout/venn1"/>
    <dgm:cxn modelId="{75BCB165-6E71-4F4F-B153-B49BFA92843B}" type="presParOf" srcId="{D5DBCBCA-BAA7-4A1D-AFD9-66A1146E2FB5}" destId="{EFAD88DF-E125-4ADA-B829-189BDABF89D3}" srcOrd="0" destOrd="0" presId="urn:microsoft.com/office/officeart/2005/8/layout/venn1"/>
    <dgm:cxn modelId="{C1A92F72-766D-4770-B74D-7E82121377C8}" type="presParOf" srcId="{D5DBCBCA-BAA7-4A1D-AFD9-66A1146E2FB5}" destId="{60C0F08B-04BB-46AE-A6F8-84F79A91301D}" srcOrd="1" destOrd="0" presId="urn:microsoft.com/office/officeart/2005/8/layout/venn1"/>
    <dgm:cxn modelId="{D5C8AED5-2B59-43F4-B493-C107B45D206A}" type="presParOf" srcId="{D5DBCBCA-BAA7-4A1D-AFD9-66A1146E2FB5}" destId="{C9526262-5C1E-465F-B4B2-86762662F533}" srcOrd="2" destOrd="0" presId="urn:microsoft.com/office/officeart/2005/8/layout/venn1"/>
    <dgm:cxn modelId="{18761CA9-06D3-4C55-BD71-D26C31B46EAE}" type="presParOf" srcId="{D5DBCBCA-BAA7-4A1D-AFD9-66A1146E2FB5}" destId="{0472DCD4-4DEA-4B5E-93EC-2EB70AE14376}" srcOrd="3" destOrd="0" presId="urn:microsoft.com/office/officeart/2005/8/layout/venn1"/>
    <dgm:cxn modelId="{F2D68DF7-8C9D-48B9-A665-45047F4EFBBB}" type="presParOf" srcId="{D5DBCBCA-BAA7-4A1D-AFD9-66A1146E2FB5}" destId="{2B9462C2-340D-4B72-8EDE-2BB5A1350CCF}" srcOrd="4" destOrd="0" presId="urn:microsoft.com/office/officeart/2005/8/layout/venn1"/>
    <dgm:cxn modelId="{9367A3C6-9A6C-4763-B2B2-497801ACC8ED}" type="presParOf" srcId="{D5DBCBCA-BAA7-4A1D-AFD9-66A1146E2FB5}" destId="{902F3706-C4A7-4DDD-AE81-F7B55CC4E64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90692B-F726-4D23-AA2F-681D5D4A519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413E5BF-A44C-4C76-A7E5-0990C74142B6}">
      <dgm:prSet/>
      <dgm:spPr/>
      <dgm:t>
        <a:bodyPr/>
        <a:lstStyle/>
        <a:p>
          <a:pPr algn="ctr"/>
          <a:r>
            <a:rPr lang="en-GB" dirty="0"/>
            <a:t>Goals of Project</a:t>
          </a:r>
          <a:endParaRPr lang="en-US" dirty="0"/>
        </a:p>
      </dgm:t>
    </dgm:pt>
    <dgm:pt modelId="{99308E47-FC96-4C7D-BE76-B6E4424A4C0B}" type="parTrans" cxnId="{DA8C0E02-587A-4B6E-BDCD-FEBF3D3A73E8}">
      <dgm:prSet/>
      <dgm:spPr/>
      <dgm:t>
        <a:bodyPr/>
        <a:lstStyle/>
        <a:p>
          <a:endParaRPr lang="en-US"/>
        </a:p>
      </dgm:t>
    </dgm:pt>
    <dgm:pt modelId="{A54B2F13-DEDB-41D6-9045-49ABDAA1D21B}" type="sibTrans" cxnId="{DA8C0E02-587A-4B6E-BDCD-FEBF3D3A73E8}">
      <dgm:prSet/>
      <dgm:spPr/>
      <dgm:t>
        <a:bodyPr/>
        <a:lstStyle/>
        <a:p>
          <a:endParaRPr lang="en-US"/>
        </a:p>
      </dgm:t>
    </dgm:pt>
    <dgm:pt modelId="{EBECA572-E5BC-43B9-90D8-C0BD5CF4F89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Create realistically sized planets</a:t>
          </a:r>
          <a:endParaRPr lang="en-US" dirty="0"/>
        </a:p>
      </dgm:t>
    </dgm:pt>
    <dgm:pt modelId="{0666A9B5-6248-4A75-ACB7-49925BDD24C3}" type="parTrans" cxnId="{D55F94F0-8F4F-44E2-BC09-534B8DF544DB}">
      <dgm:prSet/>
      <dgm:spPr/>
      <dgm:t>
        <a:bodyPr/>
        <a:lstStyle/>
        <a:p>
          <a:endParaRPr lang="en-US"/>
        </a:p>
      </dgm:t>
    </dgm:pt>
    <dgm:pt modelId="{A4B48745-6FDC-45DD-A33B-45751316A32D}" type="sibTrans" cxnId="{D55F94F0-8F4F-44E2-BC09-534B8DF544DB}">
      <dgm:prSet/>
      <dgm:spPr/>
      <dgm:t>
        <a:bodyPr/>
        <a:lstStyle/>
        <a:p>
          <a:endParaRPr lang="en-US"/>
        </a:p>
      </dgm:t>
    </dgm:pt>
    <dgm:pt modelId="{5D5800C4-DF54-4BBE-A29E-BF26221FAC8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Diverse</a:t>
          </a:r>
          <a:endParaRPr lang="en-US"/>
        </a:p>
      </dgm:t>
    </dgm:pt>
    <dgm:pt modelId="{45202449-82DF-4505-9CA9-CA13EB8C4585}" type="parTrans" cxnId="{3902E167-853B-4485-A416-FA79260948EA}">
      <dgm:prSet/>
      <dgm:spPr/>
      <dgm:t>
        <a:bodyPr/>
        <a:lstStyle/>
        <a:p>
          <a:endParaRPr lang="en-US"/>
        </a:p>
      </dgm:t>
    </dgm:pt>
    <dgm:pt modelId="{E1F86075-0ACC-47AE-A3F5-C64410D8CA5D}" type="sibTrans" cxnId="{3902E167-853B-4485-A416-FA79260948EA}">
      <dgm:prSet/>
      <dgm:spPr/>
      <dgm:t>
        <a:bodyPr/>
        <a:lstStyle/>
        <a:p>
          <a:endParaRPr lang="en-US"/>
        </a:p>
      </dgm:t>
    </dgm:pt>
    <dgm:pt modelId="{91A21AD0-11D1-4F02-BECE-7E9B7381223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Seamless gameplay experience</a:t>
          </a:r>
          <a:endParaRPr lang="en-US"/>
        </a:p>
      </dgm:t>
    </dgm:pt>
    <dgm:pt modelId="{98531C0F-0BD3-45EB-B711-F5EC81278714}" type="parTrans" cxnId="{37BC8C38-7999-493F-8BDC-1F68FACD1432}">
      <dgm:prSet/>
      <dgm:spPr/>
      <dgm:t>
        <a:bodyPr/>
        <a:lstStyle/>
        <a:p>
          <a:endParaRPr lang="en-US"/>
        </a:p>
      </dgm:t>
    </dgm:pt>
    <dgm:pt modelId="{D7FD50C7-47E3-42C3-8A04-09E4D1C0B01A}" type="sibTrans" cxnId="{37BC8C38-7999-493F-8BDC-1F68FACD1432}">
      <dgm:prSet/>
      <dgm:spPr/>
      <dgm:t>
        <a:bodyPr/>
        <a:lstStyle/>
        <a:p>
          <a:endParaRPr lang="en-US"/>
        </a:p>
      </dgm:t>
    </dgm:pt>
    <dgm:pt modelId="{11801662-0C66-43A9-8B90-ADB67C411B0B}">
      <dgm:prSet/>
      <dgm:spPr/>
      <dgm:t>
        <a:bodyPr/>
        <a:lstStyle/>
        <a:p>
          <a:pPr algn="ctr"/>
          <a:r>
            <a:rPr lang="en-GB" dirty="0"/>
            <a:t>Outputs</a:t>
          </a:r>
          <a:endParaRPr lang="en-US" dirty="0"/>
        </a:p>
      </dgm:t>
    </dgm:pt>
    <dgm:pt modelId="{12246399-9E14-42DA-8892-B926B2FA34E1}" type="parTrans" cxnId="{09D7AE13-344C-4409-9AF2-CAF8D043C2CC}">
      <dgm:prSet/>
      <dgm:spPr/>
      <dgm:t>
        <a:bodyPr/>
        <a:lstStyle/>
        <a:p>
          <a:endParaRPr lang="en-US"/>
        </a:p>
      </dgm:t>
    </dgm:pt>
    <dgm:pt modelId="{87320037-18FE-4D26-8BB6-533E87AF50DC}" type="sibTrans" cxnId="{09D7AE13-344C-4409-9AF2-CAF8D043C2CC}">
      <dgm:prSet/>
      <dgm:spPr/>
      <dgm:t>
        <a:bodyPr/>
        <a:lstStyle/>
        <a:p>
          <a:endParaRPr lang="en-US"/>
        </a:p>
      </dgm:t>
    </dgm:pt>
    <dgm:pt modelId="{BFF54602-CAE4-496E-8ED9-EA75D569530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Unity Game</a:t>
          </a:r>
          <a:endParaRPr lang="en-US"/>
        </a:p>
      </dgm:t>
    </dgm:pt>
    <dgm:pt modelId="{2FFDBD58-8498-4A59-A869-141C598C71A0}" type="parTrans" cxnId="{671EC0EA-4768-4BBE-9B01-489B4276C156}">
      <dgm:prSet/>
      <dgm:spPr/>
      <dgm:t>
        <a:bodyPr/>
        <a:lstStyle/>
        <a:p>
          <a:endParaRPr lang="en-US"/>
        </a:p>
      </dgm:t>
    </dgm:pt>
    <dgm:pt modelId="{D2E77C63-2B09-461C-B6FF-14CFB7F0D398}" type="sibTrans" cxnId="{671EC0EA-4768-4BBE-9B01-489B4276C156}">
      <dgm:prSet/>
      <dgm:spPr/>
      <dgm:t>
        <a:bodyPr/>
        <a:lstStyle/>
        <a:p>
          <a:endParaRPr lang="en-US"/>
        </a:p>
      </dgm:t>
    </dgm:pt>
    <dgm:pt modelId="{FFEB4A25-A613-42A4-A2AD-2B8B8999C1C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Unity Package</a:t>
          </a:r>
          <a:endParaRPr lang="en-US" dirty="0"/>
        </a:p>
      </dgm:t>
    </dgm:pt>
    <dgm:pt modelId="{119EDFC0-4D2C-4502-BFE1-5C53F1C4157C}" type="parTrans" cxnId="{4C0BE39D-3ECC-4E3D-9D72-D05DB60CF559}">
      <dgm:prSet/>
      <dgm:spPr/>
      <dgm:t>
        <a:bodyPr/>
        <a:lstStyle/>
        <a:p>
          <a:endParaRPr lang="en-US"/>
        </a:p>
      </dgm:t>
    </dgm:pt>
    <dgm:pt modelId="{E6C48D5B-3848-4866-871A-94F790276363}" type="sibTrans" cxnId="{4C0BE39D-3ECC-4E3D-9D72-D05DB60CF559}">
      <dgm:prSet/>
      <dgm:spPr/>
      <dgm:t>
        <a:bodyPr/>
        <a:lstStyle/>
        <a:p>
          <a:endParaRPr lang="en-US"/>
        </a:p>
      </dgm:t>
    </dgm:pt>
    <dgm:pt modelId="{A82FD2F1-39AE-44C5-9A01-DF5EEC84A0FF}" type="pres">
      <dgm:prSet presAssocID="{4390692B-F726-4D23-AA2F-681D5D4A5199}" presName="linear" presStyleCnt="0">
        <dgm:presLayoutVars>
          <dgm:dir/>
          <dgm:animLvl val="lvl"/>
          <dgm:resizeHandles val="exact"/>
        </dgm:presLayoutVars>
      </dgm:prSet>
      <dgm:spPr/>
    </dgm:pt>
    <dgm:pt modelId="{D15C0C19-C26A-447D-82FD-2927E0550DC9}" type="pres">
      <dgm:prSet presAssocID="{3413E5BF-A44C-4C76-A7E5-0990C74142B6}" presName="parentLin" presStyleCnt="0"/>
      <dgm:spPr/>
    </dgm:pt>
    <dgm:pt modelId="{91E22654-A213-4987-B41E-AA7DCE1BC4B3}" type="pres">
      <dgm:prSet presAssocID="{3413E5BF-A44C-4C76-A7E5-0990C74142B6}" presName="parentLeftMargin" presStyleLbl="node1" presStyleIdx="0" presStyleCnt="2"/>
      <dgm:spPr/>
    </dgm:pt>
    <dgm:pt modelId="{41494D2E-48B4-489A-A90B-C449067F96C1}" type="pres">
      <dgm:prSet presAssocID="{3413E5BF-A44C-4C76-A7E5-0990C74142B6}" presName="parentText" presStyleLbl="node1" presStyleIdx="0" presStyleCnt="2" custLinFactX="7143" custLinFactNeighborX="100000" custLinFactNeighborY="1514">
        <dgm:presLayoutVars>
          <dgm:chMax val="0"/>
          <dgm:bulletEnabled val="1"/>
        </dgm:presLayoutVars>
      </dgm:prSet>
      <dgm:spPr/>
    </dgm:pt>
    <dgm:pt modelId="{42EC0509-C2E0-4578-9726-5B712B339473}" type="pres">
      <dgm:prSet presAssocID="{3413E5BF-A44C-4C76-A7E5-0990C74142B6}" presName="negativeSpace" presStyleCnt="0"/>
      <dgm:spPr/>
    </dgm:pt>
    <dgm:pt modelId="{35F307C8-A239-40AD-90A3-2277ADEA1DC1}" type="pres">
      <dgm:prSet presAssocID="{3413E5BF-A44C-4C76-A7E5-0990C74142B6}" presName="childText" presStyleLbl="conFgAcc1" presStyleIdx="0" presStyleCnt="2">
        <dgm:presLayoutVars>
          <dgm:bulletEnabled val="1"/>
        </dgm:presLayoutVars>
      </dgm:prSet>
      <dgm:spPr/>
    </dgm:pt>
    <dgm:pt modelId="{4411D99D-394F-4CC3-9830-314715E2A1DA}" type="pres">
      <dgm:prSet presAssocID="{A54B2F13-DEDB-41D6-9045-49ABDAA1D21B}" presName="spaceBetweenRectangles" presStyleCnt="0"/>
      <dgm:spPr/>
    </dgm:pt>
    <dgm:pt modelId="{266344DC-6DF2-466B-A308-1328B2B1B22F}" type="pres">
      <dgm:prSet presAssocID="{11801662-0C66-43A9-8B90-ADB67C411B0B}" presName="parentLin" presStyleCnt="0"/>
      <dgm:spPr/>
    </dgm:pt>
    <dgm:pt modelId="{7588388E-6D8B-465A-A23F-E88FC23A5237}" type="pres">
      <dgm:prSet presAssocID="{11801662-0C66-43A9-8B90-ADB67C411B0B}" presName="parentLeftMargin" presStyleLbl="node1" presStyleIdx="0" presStyleCnt="2"/>
      <dgm:spPr/>
    </dgm:pt>
    <dgm:pt modelId="{BCF43D81-4DF3-48B4-84EE-6E57FB51132A}" type="pres">
      <dgm:prSet presAssocID="{11801662-0C66-43A9-8B90-ADB67C411B0B}" presName="parentText" presStyleLbl="node1" presStyleIdx="1" presStyleCnt="2" custLinFactX="7143" custLinFactNeighborX="100000" custLinFactNeighborY="1503">
        <dgm:presLayoutVars>
          <dgm:chMax val="0"/>
          <dgm:bulletEnabled val="1"/>
        </dgm:presLayoutVars>
      </dgm:prSet>
      <dgm:spPr/>
    </dgm:pt>
    <dgm:pt modelId="{7AF4B219-2FD2-4869-8307-1252A1D94646}" type="pres">
      <dgm:prSet presAssocID="{11801662-0C66-43A9-8B90-ADB67C411B0B}" presName="negativeSpace" presStyleCnt="0"/>
      <dgm:spPr/>
    </dgm:pt>
    <dgm:pt modelId="{B5D970F6-D195-47CC-80DA-14C9956DB3A1}" type="pres">
      <dgm:prSet presAssocID="{11801662-0C66-43A9-8B90-ADB67C411B0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A8C0E02-587A-4B6E-BDCD-FEBF3D3A73E8}" srcId="{4390692B-F726-4D23-AA2F-681D5D4A5199}" destId="{3413E5BF-A44C-4C76-A7E5-0990C74142B6}" srcOrd="0" destOrd="0" parTransId="{99308E47-FC96-4C7D-BE76-B6E4424A4C0B}" sibTransId="{A54B2F13-DEDB-41D6-9045-49ABDAA1D21B}"/>
    <dgm:cxn modelId="{09D7AE13-344C-4409-9AF2-CAF8D043C2CC}" srcId="{4390692B-F726-4D23-AA2F-681D5D4A5199}" destId="{11801662-0C66-43A9-8B90-ADB67C411B0B}" srcOrd="1" destOrd="0" parTransId="{12246399-9E14-42DA-8892-B926B2FA34E1}" sibTransId="{87320037-18FE-4D26-8BB6-533E87AF50DC}"/>
    <dgm:cxn modelId="{373F2F1E-4741-481E-AB03-159572B6D022}" type="presOf" srcId="{91A21AD0-11D1-4F02-BECE-7E9B7381223C}" destId="{35F307C8-A239-40AD-90A3-2277ADEA1DC1}" srcOrd="0" destOrd="2" presId="urn:microsoft.com/office/officeart/2005/8/layout/list1"/>
    <dgm:cxn modelId="{6E871B1F-B3CC-4ED4-930E-15DA00346FF1}" type="presOf" srcId="{11801662-0C66-43A9-8B90-ADB67C411B0B}" destId="{7588388E-6D8B-465A-A23F-E88FC23A5237}" srcOrd="0" destOrd="0" presId="urn:microsoft.com/office/officeart/2005/8/layout/list1"/>
    <dgm:cxn modelId="{11BB2F2F-DC5C-472D-8B70-D90FA17FBB19}" type="presOf" srcId="{3413E5BF-A44C-4C76-A7E5-0990C74142B6}" destId="{91E22654-A213-4987-B41E-AA7DCE1BC4B3}" srcOrd="0" destOrd="0" presId="urn:microsoft.com/office/officeart/2005/8/layout/list1"/>
    <dgm:cxn modelId="{37BC8C38-7999-493F-8BDC-1F68FACD1432}" srcId="{3413E5BF-A44C-4C76-A7E5-0990C74142B6}" destId="{91A21AD0-11D1-4F02-BECE-7E9B7381223C}" srcOrd="2" destOrd="0" parTransId="{98531C0F-0BD3-45EB-B711-F5EC81278714}" sibTransId="{D7FD50C7-47E3-42C3-8A04-09E4D1C0B01A}"/>
    <dgm:cxn modelId="{3902E167-853B-4485-A416-FA79260948EA}" srcId="{3413E5BF-A44C-4C76-A7E5-0990C74142B6}" destId="{5D5800C4-DF54-4BBE-A29E-BF26221FAC83}" srcOrd="1" destOrd="0" parTransId="{45202449-82DF-4505-9CA9-CA13EB8C4585}" sibTransId="{E1F86075-0ACC-47AE-A3F5-C64410D8CA5D}"/>
    <dgm:cxn modelId="{051CF84E-735B-4301-82BE-825EF5FC8DB7}" type="presOf" srcId="{BFF54602-CAE4-496E-8ED9-EA75D5695304}" destId="{B5D970F6-D195-47CC-80DA-14C9956DB3A1}" srcOrd="0" destOrd="0" presId="urn:microsoft.com/office/officeart/2005/8/layout/list1"/>
    <dgm:cxn modelId="{2489A84F-4916-4763-B1FC-87BE6C3B35B8}" type="presOf" srcId="{5D5800C4-DF54-4BBE-A29E-BF26221FAC83}" destId="{35F307C8-A239-40AD-90A3-2277ADEA1DC1}" srcOrd="0" destOrd="1" presId="urn:microsoft.com/office/officeart/2005/8/layout/list1"/>
    <dgm:cxn modelId="{84CF1A72-3A6A-41D8-94C6-C7D9268B8B0D}" type="presOf" srcId="{3413E5BF-A44C-4C76-A7E5-0990C74142B6}" destId="{41494D2E-48B4-489A-A90B-C449067F96C1}" srcOrd="1" destOrd="0" presId="urn:microsoft.com/office/officeart/2005/8/layout/list1"/>
    <dgm:cxn modelId="{4A066C82-04F3-4084-9792-1A5FDC6C8943}" type="presOf" srcId="{11801662-0C66-43A9-8B90-ADB67C411B0B}" destId="{BCF43D81-4DF3-48B4-84EE-6E57FB51132A}" srcOrd="1" destOrd="0" presId="urn:microsoft.com/office/officeart/2005/8/layout/list1"/>
    <dgm:cxn modelId="{A454A79B-55C5-430C-855A-D77E4F506F8A}" type="presOf" srcId="{FFEB4A25-A613-42A4-A2AD-2B8B8999C1C5}" destId="{B5D970F6-D195-47CC-80DA-14C9956DB3A1}" srcOrd="0" destOrd="1" presId="urn:microsoft.com/office/officeart/2005/8/layout/list1"/>
    <dgm:cxn modelId="{4C0BE39D-3ECC-4E3D-9D72-D05DB60CF559}" srcId="{11801662-0C66-43A9-8B90-ADB67C411B0B}" destId="{FFEB4A25-A613-42A4-A2AD-2B8B8999C1C5}" srcOrd="1" destOrd="0" parTransId="{119EDFC0-4D2C-4502-BFE1-5C53F1C4157C}" sibTransId="{E6C48D5B-3848-4866-871A-94F790276363}"/>
    <dgm:cxn modelId="{EB5BBEA4-58AD-490E-BFBF-93DABEBC0652}" type="presOf" srcId="{EBECA572-E5BC-43B9-90D8-C0BD5CF4F89F}" destId="{35F307C8-A239-40AD-90A3-2277ADEA1DC1}" srcOrd="0" destOrd="0" presId="urn:microsoft.com/office/officeart/2005/8/layout/list1"/>
    <dgm:cxn modelId="{671EC0EA-4768-4BBE-9B01-489B4276C156}" srcId="{11801662-0C66-43A9-8B90-ADB67C411B0B}" destId="{BFF54602-CAE4-496E-8ED9-EA75D5695304}" srcOrd="0" destOrd="0" parTransId="{2FFDBD58-8498-4A59-A869-141C598C71A0}" sibTransId="{D2E77C63-2B09-461C-B6FF-14CFB7F0D398}"/>
    <dgm:cxn modelId="{D55F94F0-8F4F-44E2-BC09-534B8DF544DB}" srcId="{3413E5BF-A44C-4C76-A7E5-0990C74142B6}" destId="{EBECA572-E5BC-43B9-90D8-C0BD5CF4F89F}" srcOrd="0" destOrd="0" parTransId="{0666A9B5-6248-4A75-ACB7-49925BDD24C3}" sibTransId="{A4B48745-6FDC-45DD-A33B-45751316A32D}"/>
    <dgm:cxn modelId="{7274F6F4-AD72-4CAF-928D-49DDC419EF16}" type="presOf" srcId="{4390692B-F726-4D23-AA2F-681D5D4A5199}" destId="{A82FD2F1-39AE-44C5-9A01-DF5EEC84A0FF}" srcOrd="0" destOrd="0" presId="urn:microsoft.com/office/officeart/2005/8/layout/list1"/>
    <dgm:cxn modelId="{3A2AFF51-4713-4B0C-B65E-98DCC84DFEF0}" type="presParOf" srcId="{A82FD2F1-39AE-44C5-9A01-DF5EEC84A0FF}" destId="{D15C0C19-C26A-447D-82FD-2927E0550DC9}" srcOrd="0" destOrd="0" presId="urn:microsoft.com/office/officeart/2005/8/layout/list1"/>
    <dgm:cxn modelId="{69512AB0-5A48-4CC5-9525-C59A31449FE6}" type="presParOf" srcId="{D15C0C19-C26A-447D-82FD-2927E0550DC9}" destId="{91E22654-A213-4987-B41E-AA7DCE1BC4B3}" srcOrd="0" destOrd="0" presId="urn:microsoft.com/office/officeart/2005/8/layout/list1"/>
    <dgm:cxn modelId="{39616F1D-CA0A-4219-8869-496682FD1760}" type="presParOf" srcId="{D15C0C19-C26A-447D-82FD-2927E0550DC9}" destId="{41494D2E-48B4-489A-A90B-C449067F96C1}" srcOrd="1" destOrd="0" presId="urn:microsoft.com/office/officeart/2005/8/layout/list1"/>
    <dgm:cxn modelId="{A0D5556A-ED9D-40FD-9E10-9D02EF12D445}" type="presParOf" srcId="{A82FD2F1-39AE-44C5-9A01-DF5EEC84A0FF}" destId="{42EC0509-C2E0-4578-9726-5B712B339473}" srcOrd="1" destOrd="0" presId="urn:microsoft.com/office/officeart/2005/8/layout/list1"/>
    <dgm:cxn modelId="{9AD1A9CE-0D65-400C-A154-0A3E6778E4A6}" type="presParOf" srcId="{A82FD2F1-39AE-44C5-9A01-DF5EEC84A0FF}" destId="{35F307C8-A239-40AD-90A3-2277ADEA1DC1}" srcOrd="2" destOrd="0" presId="urn:microsoft.com/office/officeart/2005/8/layout/list1"/>
    <dgm:cxn modelId="{8254C275-8FA1-4694-ABAE-5FA4F6E35C0C}" type="presParOf" srcId="{A82FD2F1-39AE-44C5-9A01-DF5EEC84A0FF}" destId="{4411D99D-394F-4CC3-9830-314715E2A1DA}" srcOrd="3" destOrd="0" presId="urn:microsoft.com/office/officeart/2005/8/layout/list1"/>
    <dgm:cxn modelId="{5A70FFD7-C64A-469A-B5FC-88AC6B510F19}" type="presParOf" srcId="{A82FD2F1-39AE-44C5-9A01-DF5EEC84A0FF}" destId="{266344DC-6DF2-466B-A308-1328B2B1B22F}" srcOrd="4" destOrd="0" presId="urn:microsoft.com/office/officeart/2005/8/layout/list1"/>
    <dgm:cxn modelId="{C7C167A4-DA6E-4547-AEC6-713428CA2A80}" type="presParOf" srcId="{266344DC-6DF2-466B-A308-1328B2B1B22F}" destId="{7588388E-6D8B-465A-A23F-E88FC23A5237}" srcOrd="0" destOrd="0" presId="urn:microsoft.com/office/officeart/2005/8/layout/list1"/>
    <dgm:cxn modelId="{8D787BF9-7FA4-4057-B6FA-80DA0EC30465}" type="presParOf" srcId="{266344DC-6DF2-466B-A308-1328B2B1B22F}" destId="{BCF43D81-4DF3-48B4-84EE-6E57FB51132A}" srcOrd="1" destOrd="0" presId="urn:microsoft.com/office/officeart/2005/8/layout/list1"/>
    <dgm:cxn modelId="{79071C5B-BE42-44F8-9E4D-1CD9CCF50599}" type="presParOf" srcId="{A82FD2F1-39AE-44C5-9A01-DF5EEC84A0FF}" destId="{7AF4B219-2FD2-4869-8307-1252A1D94646}" srcOrd="5" destOrd="0" presId="urn:microsoft.com/office/officeart/2005/8/layout/list1"/>
    <dgm:cxn modelId="{B153A8B0-784F-40B3-9E17-0B7C719CD5FD}" type="presParOf" srcId="{A82FD2F1-39AE-44C5-9A01-DF5EEC84A0FF}" destId="{B5D970F6-D195-47CC-80DA-14C9956DB3A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D9BF16-4D54-4ED1-83B8-038B3E1FCE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F143F4-81BD-4971-91B1-F5F59A663BEC}">
      <dgm:prSet/>
      <dgm:spPr/>
      <dgm:t>
        <a:bodyPr/>
        <a:lstStyle/>
        <a:p>
          <a:r>
            <a:rPr lang="en-US" dirty="0"/>
            <a:t>Sphere Generation</a:t>
          </a:r>
        </a:p>
      </dgm:t>
    </dgm:pt>
    <dgm:pt modelId="{B8B08474-E471-4E67-AFC1-71B45F011423}" type="parTrans" cxnId="{4E82DE36-76C0-4ED8-A47D-92FB7A023492}">
      <dgm:prSet/>
      <dgm:spPr/>
      <dgm:t>
        <a:bodyPr/>
        <a:lstStyle/>
        <a:p>
          <a:endParaRPr lang="en-US"/>
        </a:p>
      </dgm:t>
    </dgm:pt>
    <dgm:pt modelId="{40C59C59-CEB8-4DE0-BAEC-28C684D669ED}" type="sibTrans" cxnId="{4E82DE36-76C0-4ED8-A47D-92FB7A023492}">
      <dgm:prSet/>
      <dgm:spPr/>
      <dgm:t>
        <a:bodyPr/>
        <a:lstStyle/>
        <a:p>
          <a:endParaRPr lang="en-US"/>
        </a:p>
      </dgm:t>
    </dgm:pt>
    <dgm:pt modelId="{578CF56B-9B99-46A2-845D-139FB4602E77}">
      <dgm:prSet/>
      <dgm:spPr/>
      <dgm:t>
        <a:bodyPr/>
        <a:lstStyle/>
        <a:p>
          <a:r>
            <a:rPr lang="en-US" dirty="0"/>
            <a:t>Terrain Generation</a:t>
          </a:r>
        </a:p>
      </dgm:t>
    </dgm:pt>
    <dgm:pt modelId="{E484CAC5-F6DA-4A9F-A72A-09B6469B5F9D}" type="parTrans" cxnId="{436E4359-3D17-4885-848B-BB6D4D5A52FD}">
      <dgm:prSet/>
      <dgm:spPr/>
      <dgm:t>
        <a:bodyPr/>
        <a:lstStyle/>
        <a:p>
          <a:endParaRPr lang="en-US"/>
        </a:p>
      </dgm:t>
    </dgm:pt>
    <dgm:pt modelId="{C24603E3-4163-4E55-9B65-FD42976BB6DD}" type="sibTrans" cxnId="{436E4359-3D17-4885-848B-BB6D4D5A52FD}">
      <dgm:prSet/>
      <dgm:spPr/>
      <dgm:t>
        <a:bodyPr/>
        <a:lstStyle/>
        <a:p>
          <a:endParaRPr lang="en-US"/>
        </a:p>
      </dgm:t>
    </dgm:pt>
    <dgm:pt modelId="{0CF3FDD5-80E4-4CC9-B206-77E49EDDD3E9}">
      <dgm:prSet/>
      <dgm:spPr/>
      <dgm:t>
        <a:bodyPr/>
        <a:lstStyle/>
        <a:p>
          <a:r>
            <a:rPr lang="en-US" dirty="0"/>
            <a:t>Level of Detail</a:t>
          </a:r>
        </a:p>
      </dgm:t>
    </dgm:pt>
    <dgm:pt modelId="{1726F723-BB4B-4E15-AE6B-DD4FC2AE8C4C}" type="parTrans" cxnId="{F262F772-A2D4-4277-BC22-077B20D1AB6E}">
      <dgm:prSet/>
      <dgm:spPr/>
      <dgm:t>
        <a:bodyPr/>
        <a:lstStyle/>
        <a:p>
          <a:endParaRPr lang="en-US"/>
        </a:p>
      </dgm:t>
    </dgm:pt>
    <dgm:pt modelId="{E338C6BB-7DFA-4DBC-A3AD-AD8D5D173B39}" type="sibTrans" cxnId="{F262F772-A2D4-4277-BC22-077B20D1AB6E}">
      <dgm:prSet/>
      <dgm:spPr/>
      <dgm:t>
        <a:bodyPr/>
        <a:lstStyle/>
        <a:p>
          <a:endParaRPr lang="en-US"/>
        </a:p>
      </dgm:t>
    </dgm:pt>
    <dgm:pt modelId="{DAF25D15-ED3C-4205-9015-0F87D6AEBB3D}">
      <dgm:prSet/>
      <dgm:spPr/>
      <dgm:t>
        <a:bodyPr/>
        <a:lstStyle/>
        <a:p>
          <a:r>
            <a:rPr lang="en-US" dirty="0"/>
            <a:t>Atmospheric Rendering</a:t>
          </a:r>
        </a:p>
      </dgm:t>
    </dgm:pt>
    <dgm:pt modelId="{7A6E2A56-53DF-4060-8AFC-98171DDEF372}" type="parTrans" cxnId="{2F6556DE-75C6-4718-865B-329446A26032}">
      <dgm:prSet/>
      <dgm:spPr/>
      <dgm:t>
        <a:bodyPr/>
        <a:lstStyle/>
        <a:p>
          <a:endParaRPr lang="en-US"/>
        </a:p>
      </dgm:t>
    </dgm:pt>
    <dgm:pt modelId="{743F1C94-470F-433D-A55C-AA6D9765B46E}" type="sibTrans" cxnId="{2F6556DE-75C6-4718-865B-329446A26032}">
      <dgm:prSet/>
      <dgm:spPr/>
      <dgm:t>
        <a:bodyPr/>
        <a:lstStyle/>
        <a:p>
          <a:endParaRPr lang="en-US"/>
        </a:p>
      </dgm:t>
    </dgm:pt>
    <dgm:pt modelId="{8B960B35-1771-47DA-B0CA-62C08441C29F}">
      <dgm:prSet/>
      <dgm:spPr/>
      <dgm:t>
        <a:bodyPr/>
        <a:lstStyle/>
        <a:p>
          <a:r>
            <a:rPr lang="en-US" dirty="0"/>
            <a:t>Floating Point Precision</a:t>
          </a:r>
        </a:p>
      </dgm:t>
    </dgm:pt>
    <dgm:pt modelId="{4B5874F8-39B8-441B-9663-8E333D67F188}" type="parTrans" cxnId="{FA5F38CD-0DC6-4651-B436-9CA44BBA522E}">
      <dgm:prSet/>
      <dgm:spPr/>
      <dgm:t>
        <a:bodyPr/>
        <a:lstStyle/>
        <a:p>
          <a:endParaRPr lang="en-US"/>
        </a:p>
      </dgm:t>
    </dgm:pt>
    <dgm:pt modelId="{1D841E58-8AF8-4AEA-93B2-7589F29A2BDA}" type="sibTrans" cxnId="{FA5F38CD-0DC6-4651-B436-9CA44BBA522E}">
      <dgm:prSet/>
      <dgm:spPr/>
      <dgm:t>
        <a:bodyPr/>
        <a:lstStyle/>
        <a:p>
          <a:endParaRPr lang="en-US"/>
        </a:p>
      </dgm:t>
    </dgm:pt>
    <dgm:pt modelId="{5E3FE9F8-53BC-4076-A2AA-91EC021D8764}" type="pres">
      <dgm:prSet presAssocID="{F4D9BF16-4D54-4ED1-83B8-038B3E1FCE3D}" presName="linear" presStyleCnt="0">
        <dgm:presLayoutVars>
          <dgm:animLvl val="lvl"/>
          <dgm:resizeHandles val="exact"/>
        </dgm:presLayoutVars>
      </dgm:prSet>
      <dgm:spPr/>
    </dgm:pt>
    <dgm:pt modelId="{C595B165-1BD4-480B-BD3D-3F847777834B}" type="pres">
      <dgm:prSet presAssocID="{D3F143F4-81BD-4971-91B1-F5F59A663BE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38D341A-09C0-4EF3-82C0-26FA5CA11674}" type="pres">
      <dgm:prSet presAssocID="{40C59C59-CEB8-4DE0-BAEC-28C684D669ED}" presName="spacer" presStyleCnt="0"/>
      <dgm:spPr/>
    </dgm:pt>
    <dgm:pt modelId="{389A1D81-744B-4720-849C-6B8950F2A406}" type="pres">
      <dgm:prSet presAssocID="{578CF56B-9B99-46A2-845D-139FB4602E7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5326F6-6D3F-41EE-A96D-A87492B003B5}" type="pres">
      <dgm:prSet presAssocID="{C24603E3-4163-4E55-9B65-FD42976BB6DD}" presName="spacer" presStyleCnt="0"/>
      <dgm:spPr/>
    </dgm:pt>
    <dgm:pt modelId="{5A3A60D2-0241-4F0B-AEB8-1D107B92B147}" type="pres">
      <dgm:prSet presAssocID="{0CF3FDD5-80E4-4CC9-B206-77E49EDDD3E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EC8932F-E410-4505-8F8C-43DE66505BF5}" type="pres">
      <dgm:prSet presAssocID="{E338C6BB-7DFA-4DBC-A3AD-AD8D5D173B39}" presName="spacer" presStyleCnt="0"/>
      <dgm:spPr/>
    </dgm:pt>
    <dgm:pt modelId="{B6F264CA-501D-413C-A13C-FC1CF0C65856}" type="pres">
      <dgm:prSet presAssocID="{DAF25D15-ED3C-4205-9015-0F87D6AEBB3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BB43B1-2F4A-480D-B687-BC4892A31E4D}" type="pres">
      <dgm:prSet presAssocID="{743F1C94-470F-433D-A55C-AA6D9765B46E}" presName="spacer" presStyleCnt="0"/>
      <dgm:spPr/>
    </dgm:pt>
    <dgm:pt modelId="{1C0E9ABE-9327-4608-921B-B28FB2C860FF}" type="pres">
      <dgm:prSet presAssocID="{8B960B35-1771-47DA-B0CA-62C08441C29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E82DE36-76C0-4ED8-A47D-92FB7A023492}" srcId="{F4D9BF16-4D54-4ED1-83B8-038B3E1FCE3D}" destId="{D3F143F4-81BD-4971-91B1-F5F59A663BEC}" srcOrd="0" destOrd="0" parTransId="{B8B08474-E471-4E67-AFC1-71B45F011423}" sibTransId="{40C59C59-CEB8-4DE0-BAEC-28C684D669ED}"/>
    <dgm:cxn modelId="{F4B03238-40F6-4568-B72A-8E0C281631B9}" type="presOf" srcId="{578CF56B-9B99-46A2-845D-139FB4602E77}" destId="{389A1D81-744B-4720-849C-6B8950F2A406}" srcOrd="0" destOrd="0" presId="urn:microsoft.com/office/officeart/2005/8/layout/vList2"/>
    <dgm:cxn modelId="{368BC63E-3722-40BD-9640-1E049205091A}" type="presOf" srcId="{D3F143F4-81BD-4971-91B1-F5F59A663BEC}" destId="{C595B165-1BD4-480B-BD3D-3F847777834B}" srcOrd="0" destOrd="0" presId="urn:microsoft.com/office/officeart/2005/8/layout/vList2"/>
    <dgm:cxn modelId="{2552F74A-6EEE-4EDB-98B4-4D78FBEE05A3}" type="presOf" srcId="{DAF25D15-ED3C-4205-9015-0F87D6AEBB3D}" destId="{B6F264CA-501D-413C-A13C-FC1CF0C65856}" srcOrd="0" destOrd="0" presId="urn:microsoft.com/office/officeart/2005/8/layout/vList2"/>
    <dgm:cxn modelId="{F262F772-A2D4-4277-BC22-077B20D1AB6E}" srcId="{F4D9BF16-4D54-4ED1-83B8-038B3E1FCE3D}" destId="{0CF3FDD5-80E4-4CC9-B206-77E49EDDD3E9}" srcOrd="2" destOrd="0" parTransId="{1726F723-BB4B-4E15-AE6B-DD4FC2AE8C4C}" sibTransId="{E338C6BB-7DFA-4DBC-A3AD-AD8D5D173B39}"/>
    <dgm:cxn modelId="{436E4359-3D17-4885-848B-BB6D4D5A52FD}" srcId="{F4D9BF16-4D54-4ED1-83B8-038B3E1FCE3D}" destId="{578CF56B-9B99-46A2-845D-139FB4602E77}" srcOrd="1" destOrd="0" parTransId="{E484CAC5-F6DA-4A9F-A72A-09B6469B5F9D}" sibTransId="{C24603E3-4163-4E55-9B65-FD42976BB6DD}"/>
    <dgm:cxn modelId="{FA5F38CD-0DC6-4651-B436-9CA44BBA522E}" srcId="{F4D9BF16-4D54-4ED1-83B8-038B3E1FCE3D}" destId="{8B960B35-1771-47DA-B0CA-62C08441C29F}" srcOrd="4" destOrd="0" parTransId="{4B5874F8-39B8-441B-9663-8E333D67F188}" sibTransId="{1D841E58-8AF8-4AEA-93B2-7589F29A2BDA}"/>
    <dgm:cxn modelId="{67B7AED3-2CD7-4781-9CC7-DA581081C043}" type="presOf" srcId="{0CF3FDD5-80E4-4CC9-B206-77E49EDDD3E9}" destId="{5A3A60D2-0241-4F0B-AEB8-1D107B92B147}" srcOrd="0" destOrd="0" presId="urn:microsoft.com/office/officeart/2005/8/layout/vList2"/>
    <dgm:cxn modelId="{634C96D5-60B8-42B3-9D52-F22698F842FD}" type="presOf" srcId="{8B960B35-1771-47DA-B0CA-62C08441C29F}" destId="{1C0E9ABE-9327-4608-921B-B28FB2C860FF}" srcOrd="0" destOrd="0" presId="urn:microsoft.com/office/officeart/2005/8/layout/vList2"/>
    <dgm:cxn modelId="{2F6556DE-75C6-4718-865B-329446A26032}" srcId="{F4D9BF16-4D54-4ED1-83B8-038B3E1FCE3D}" destId="{DAF25D15-ED3C-4205-9015-0F87D6AEBB3D}" srcOrd="3" destOrd="0" parTransId="{7A6E2A56-53DF-4060-8AFC-98171DDEF372}" sibTransId="{743F1C94-470F-433D-A55C-AA6D9765B46E}"/>
    <dgm:cxn modelId="{31782BE1-B551-429B-BB16-8423327829DB}" type="presOf" srcId="{F4D9BF16-4D54-4ED1-83B8-038B3E1FCE3D}" destId="{5E3FE9F8-53BC-4076-A2AA-91EC021D8764}" srcOrd="0" destOrd="0" presId="urn:microsoft.com/office/officeart/2005/8/layout/vList2"/>
    <dgm:cxn modelId="{AF4D4577-11F7-4B67-9FCC-D72B40E83771}" type="presParOf" srcId="{5E3FE9F8-53BC-4076-A2AA-91EC021D8764}" destId="{C595B165-1BD4-480B-BD3D-3F847777834B}" srcOrd="0" destOrd="0" presId="urn:microsoft.com/office/officeart/2005/8/layout/vList2"/>
    <dgm:cxn modelId="{23215853-9518-47A4-9C0C-8F9186A58A07}" type="presParOf" srcId="{5E3FE9F8-53BC-4076-A2AA-91EC021D8764}" destId="{E38D341A-09C0-4EF3-82C0-26FA5CA11674}" srcOrd="1" destOrd="0" presId="urn:microsoft.com/office/officeart/2005/8/layout/vList2"/>
    <dgm:cxn modelId="{E000CD17-C53D-44C4-AE8B-97F811198749}" type="presParOf" srcId="{5E3FE9F8-53BC-4076-A2AA-91EC021D8764}" destId="{389A1D81-744B-4720-849C-6B8950F2A406}" srcOrd="2" destOrd="0" presId="urn:microsoft.com/office/officeart/2005/8/layout/vList2"/>
    <dgm:cxn modelId="{386C6D7F-0219-4172-8D64-67B451D5AF96}" type="presParOf" srcId="{5E3FE9F8-53BC-4076-A2AA-91EC021D8764}" destId="{655326F6-6D3F-41EE-A96D-A87492B003B5}" srcOrd="3" destOrd="0" presId="urn:microsoft.com/office/officeart/2005/8/layout/vList2"/>
    <dgm:cxn modelId="{1CD5E37F-ECD0-46D1-86D9-743777A3392F}" type="presParOf" srcId="{5E3FE9F8-53BC-4076-A2AA-91EC021D8764}" destId="{5A3A60D2-0241-4F0B-AEB8-1D107B92B147}" srcOrd="4" destOrd="0" presId="urn:microsoft.com/office/officeart/2005/8/layout/vList2"/>
    <dgm:cxn modelId="{F8A0399D-0390-4B94-B10F-BF60CEC105F8}" type="presParOf" srcId="{5E3FE9F8-53BC-4076-A2AA-91EC021D8764}" destId="{EEC8932F-E410-4505-8F8C-43DE66505BF5}" srcOrd="5" destOrd="0" presId="urn:microsoft.com/office/officeart/2005/8/layout/vList2"/>
    <dgm:cxn modelId="{76EBAE5C-77FF-42A7-80ED-E71A9D5C0631}" type="presParOf" srcId="{5E3FE9F8-53BC-4076-A2AA-91EC021D8764}" destId="{B6F264CA-501D-413C-A13C-FC1CF0C65856}" srcOrd="6" destOrd="0" presId="urn:microsoft.com/office/officeart/2005/8/layout/vList2"/>
    <dgm:cxn modelId="{31A304B6-7DFD-4BC3-85E9-C9F81EE75CEF}" type="presParOf" srcId="{5E3FE9F8-53BC-4076-A2AA-91EC021D8764}" destId="{58BB43B1-2F4A-480D-B687-BC4892A31E4D}" srcOrd="7" destOrd="0" presId="urn:microsoft.com/office/officeart/2005/8/layout/vList2"/>
    <dgm:cxn modelId="{082D008D-BB6A-41AC-B357-EAC009CCCC72}" type="presParOf" srcId="{5E3FE9F8-53BC-4076-A2AA-91EC021D8764}" destId="{1C0E9ABE-9327-4608-921B-B28FB2C860F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88DF-E125-4ADA-B829-189BDABF89D3}">
      <dsp:nvSpPr>
        <dsp:cNvPr id="0" name=""/>
        <dsp:cNvSpPr/>
      </dsp:nvSpPr>
      <dsp:spPr>
        <a:xfrm>
          <a:off x="1459071" y="71993"/>
          <a:ext cx="3455670" cy="345567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Elite Dangerous</a:t>
          </a:r>
        </a:p>
      </dsp:txBody>
      <dsp:txXfrm>
        <a:off x="1919828" y="676735"/>
        <a:ext cx="2534158" cy="1555051"/>
      </dsp:txXfrm>
    </dsp:sp>
    <dsp:sp modelId="{C9526262-5C1E-465F-B4B2-86762662F533}">
      <dsp:nvSpPr>
        <dsp:cNvPr id="0" name=""/>
        <dsp:cNvSpPr/>
      </dsp:nvSpPr>
      <dsp:spPr>
        <a:xfrm>
          <a:off x="2705992" y="2231786"/>
          <a:ext cx="3455670" cy="3455670"/>
        </a:xfrm>
        <a:prstGeom prst="ellipse">
          <a:avLst/>
        </a:prstGeom>
        <a:solidFill>
          <a:schemeClr val="accent5">
            <a:alpha val="50000"/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No Man’s Sky</a:t>
          </a:r>
        </a:p>
      </dsp:txBody>
      <dsp:txXfrm>
        <a:off x="3762852" y="3124501"/>
        <a:ext cx="2073402" cy="1900618"/>
      </dsp:txXfrm>
    </dsp:sp>
    <dsp:sp modelId="{2B9462C2-340D-4B72-8EDE-2BB5A1350CCF}">
      <dsp:nvSpPr>
        <dsp:cNvPr id="0" name=""/>
        <dsp:cNvSpPr/>
      </dsp:nvSpPr>
      <dsp:spPr>
        <a:xfrm>
          <a:off x="212151" y="2231786"/>
          <a:ext cx="3455670" cy="3455670"/>
        </a:xfrm>
        <a:prstGeom prst="ellipse">
          <a:avLst/>
        </a:prstGeom>
        <a:solidFill>
          <a:schemeClr val="accent5">
            <a:alpha val="50000"/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Space Engineers</a:t>
          </a:r>
        </a:p>
      </dsp:txBody>
      <dsp:txXfrm>
        <a:off x="537559" y="3124501"/>
        <a:ext cx="2073402" cy="190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307C8-A239-40AD-90A3-2277ADEA1DC1}">
      <dsp:nvSpPr>
        <dsp:cNvPr id="0" name=""/>
        <dsp:cNvSpPr/>
      </dsp:nvSpPr>
      <dsp:spPr>
        <a:xfrm>
          <a:off x="0" y="672137"/>
          <a:ext cx="6373813" cy="2392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645668" rIns="494679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/>
            <a:t>Create realistically sized planets</a:t>
          </a:r>
          <a:endParaRPr lang="en-US" sz="3100" kern="1200" dirty="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/>
            <a:t>Diverse</a:t>
          </a:r>
          <a:endParaRPr lang="en-US" sz="3100" kern="120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/>
            <a:t>Seamless gameplay experience</a:t>
          </a:r>
          <a:endParaRPr lang="en-US" sz="3100" kern="1200"/>
        </a:p>
      </dsp:txBody>
      <dsp:txXfrm>
        <a:off x="0" y="672137"/>
        <a:ext cx="6373813" cy="2392425"/>
      </dsp:txXfrm>
    </dsp:sp>
    <dsp:sp modelId="{41494D2E-48B4-489A-A90B-C449067F96C1}">
      <dsp:nvSpPr>
        <dsp:cNvPr id="0" name=""/>
        <dsp:cNvSpPr/>
      </dsp:nvSpPr>
      <dsp:spPr>
        <a:xfrm>
          <a:off x="956078" y="228432"/>
          <a:ext cx="4461669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Goals of Project</a:t>
          </a:r>
          <a:endParaRPr lang="en-US" sz="3100" kern="1200" dirty="0"/>
        </a:p>
      </dsp:txBody>
      <dsp:txXfrm>
        <a:off x="1000750" y="273104"/>
        <a:ext cx="4372325" cy="825776"/>
      </dsp:txXfrm>
    </dsp:sp>
    <dsp:sp modelId="{B5D970F6-D195-47CC-80DA-14C9956DB3A1}">
      <dsp:nvSpPr>
        <dsp:cNvPr id="0" name=""/>
        <dsp:cNvSpPr/>
      </dsp:nvSpPr>
      <dsp:spPr>
        <a:xfrm>
          <a:off x="0" y="3689522"/>
          <a:ext cx="6373813" cy="185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679" tIns="645668" rIns="494679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/>
            <a:t>Unity Game</a:t>
          </a:r>
          <a:endParaRPr lang="en-US" sz="3100" kern="120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/>
            <a:t>Unity Package</a:t>
          </a:r>
          <a:endParaRPr lang="en-US" sz="3100" kern="1200" dirty="0"/>
        </a:p>
      </dsp:txBody>
      <dsp:txXfrm>
        <a:off x="0" y="3689522"/>
        <a:ext cx="6373813" cy="1855350"/>
      </dsp:txXfrm>
    </dsp:sp>
    <dsp:sp modelId="{BCF43D81-4DF3-48B4-84EE-6E57FB51132A}">
      <dsp:nvSpPr>
        <dsp:cNvPr id="0" name=""/>
        <dsp:cNvSpPr/>
      </dsp:nvSpPr>
      <dsp:spPr>
        <a:xfrm>
          <a:off x="956078" y="3245716"/>
          <a:ext cx="4461669" cy="915120"/>
        </a:xfrm>
        <a:prstGeom prst="round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40" tIns="0" rIns="16864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Outputs</a:t>
          </a:r>
          <a:endParaRPr lang="en-US" sz="3100" kern="1200" dirty="0"/>
        </a:p>
      </dsp:txBody>
      <dsp:txXfrm>
        <a:off x="1000750" y="3290388"/>
        <a:ext cx="4372325" cy="825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5B165-1BD4-480B-BD3D-3F847777834B}">
      <dsp:nvSpPr>
        <dsp:cNvPr id="0" name=""/>
        <dsp:cNvSpPr/>
      </dsp:nvSpPr>
      <dsp:spPr>
        <a:xfrm>
          <a:off x="0" y="52284"/>
          <a:ext cx="6373813" cy="1029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Sphere Generation</a:t>
          </a:r>
        </a:p>
      </dsp:txBody>
      <dsp:txXfrm>
        <a:off x="50261" y="102545"/>
        <a:ext cx="6273291" cy="929078"/>
      </dsp:txXfrm>
    </dsp:sp>
    <dsp:sp modelId="{389A1D81-744B-4720-849C-6B8950F2A406}">
      <dsp:nvSpPr>
        <dsp:cNvPr id="0" name=""/>
        <dsp:cNvSpPr/>
      </dsp:nvSpPr>
      <dsp:spPr>
        <a:xfrm>
          <a:off x="0" y="1208604"/>
          <a:ext cx="6373813" cy="1029600"/>
        </a:xfrm>
        <a:prstGeom prst="round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Terrain Generation</a:t>
          </a:r>
        </a:p>
      </dsp:txBody>
      <dsp:txXfrm>
        <a:off x="50261" y="1258865"/>
        <a:ext cx="6273291" cy="929078"/>
      </dsp:txXfrm>
    </dsp:sp>
    <dsp:sp modelId="{5A3A60D2-0241-4F0B-AEB8-1D107B92B147}">
      <dsp:nvSpPr>
        <dsp:cNvPr id="0" name=""/>
        <dsp:cNvSpPr/>
      </dsp:nvSpPr>
      <dsp:spPr>
        <a:xfrm>
          <a:off x="0" y="2364925"/>
          <a:ext cx="6373813" cy="1029600"/>
        </a:xfrm>
        <a:prstGeom prst="round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Level of Detail</a:t>
          </a:r>
        </a:p>
      </dsp:txBody>
      <dsp:txXfrm>
        <a:off x="50261" y="2415186"/>
        <a:ext cx="6273291" cy="929078"/>
      </dsp:txXfrm>
    </dsp:sp>
    <dsp:sp modelId="{B6F264CA-501D-413C-A13C-FC1CF0C65856}">
      <dsp:nvSpPr>
        <dsp:cNvPr id="0" name=""/>
        <dsp:cNvSpPr/>
      </dsp:nvSpPr>
      <dsp:spPr>
        <a:xfrm>
          <a:off x="0" y="3521245"/>
          <a:ext cx="6373813" cy="1029600"/>
        </a:xfrm>
        <a:prstGeom prst="round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Atmospheric Rendering</a:t>
          </a:r>
        </a:p>
      </dsp:txBody>
      <dsp:txXfrm>
        <a:off x="50261" y="3571506"/>
        <a:ext cx="6273291" cy="929078"/>
      </dsp:txXfrm>
    </dsp:sp>
    <dsp:sp modelId="{1C0E9ABE-9327-4608-921B-B28FB2C860FF}">
      <dsp:nvSpPr>
        <dsp:cNvPr id="0" name=""/>
        <dsp:cNvSpPr/>
      </dsp:nvSpPr>
      <dsp:spPr>
        <a:xfrm>
          <a:off x="0" y="4677565"/>
          <a:ext cx="6373813" cy="1029600"/>
        </a:xfrm>
        <a:prstGeom prst="round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Floating Point Precision</a:t>
          </a:r>
        </a:p>
      </dsp:txBody>
      <dsp:txXfrm>
        <a:off x="50261" y="4727826"/>
        <a:ext cx="6273291" cy="929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13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2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71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87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1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96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12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4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6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98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71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90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9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4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73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1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1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8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5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Portfolio Project Progress Presentation 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Adam Hurst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Sphere Generation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FFBE7-3849-4976-AA05-39D3C053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021" y="2083434"/>
            <a:ext cx="4489958" cy="40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0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Terrain Generation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4312F-E310-4CE4-B25B-F4B6EAA05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"/>
          <a:stretch/>
        </p:blipFill>
        <p:spPr>
          <a:xfrm>
            <a:off x="2161123" y="2472855"/>
            <a:ext cx="786975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0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Terrain Generation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DA2A2-387C-49EA-8D31-AD30786A4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2156988"/>
            <a:ext cx="61626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3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Level of Detail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5F54A-0AA7-4B8E-AC7D-BBE13B9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369122"/>
            <a:ext cx="48768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2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Atmospheric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9E9CD2-1E53-453E-BD07-DAB82917A713}"/>
              </a:ext>
            </a:extLst>
          </p:cNvPr>
          <p:cNvGrpSpPr/>
          <p:nvPr/>
        </p:nvGrpSpPr>
        <p:grpSpPr>
          <a:xfrm>
            <a:off x="3740149" y="1935523"/>
            <a:ext cx="4711701" cy="3904428"/>
            <a:chOff x="3737769" y="1230673"/>
            <a:chExt cx="4711701" cy="39044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073E2E-829E-4A51-8271-1ADB2A7B8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4" t="914" r="1264"/>
            <a:stretch/>
          </p:blipFill>
          <p:spPr>
            <a:xfrm>
              <a:off x="3737770" y="1338622"/>
              <a:ext cx="4711700" cy="37964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F235491-47D3-4923-8172-B0D2F67FFA03}"/>
                </a:ext>
              </a:extLst>
            </p:cNvPr>
            <p:cNvGrpSpPr/>
            <p:nvPr/>
          </p:nvGrpSpPr>
          <p:grpSpPr>
            <a:xfrm>
              <a:off x="3737769" y="1230673"/>
              <a:ext cx="4711701" cy="3904428"/>
              <a:chOff x="3737769" y="1195347"/>
              <a:chExt cx="4711701" cy="390442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EA07E9-4F93-4644-89E8-6F762EBA7B7A}"/>
                  </a:ext>
                </a:extLst>
              </p:cNvPr>
              <p:cNvSpPr/>
              <p:nvPr/>
            </p:nvSpPr>
            <p:spPr>
              <a:xfrm>
                <a:off x="3737769" y="3118190"/>
                <a:ext cx="4711701" cy="16668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E38C0E4-E19F-421D-81C6-41C10C70DE3C}"/>
                  </a:ext>
                </a:extLst>
              </p:cNvPr>
              <p:cNvSpPr/>
              <p:nvPr/>
            </p:nvSpPr>
            <p:spPr>
              <a:xfrm rot="5400000">
                <a:off x="4143783" y="3064217"/>
                <a:ext cx="3904428" cy="16668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26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Floating Point Precision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DEB3D-5312-4602-B4B6-8713B6DC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85" y="2090574"/>
            <a:ext cx="5314830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93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Progress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1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DB1DB-F2AC-4015-ABC8-78F29EE3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48ACE-8CD0-4F21-A0F3-E5CCDA2B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76" y="974914"/>
            <a:ext cx="6919447" cy="49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DDC18-9870-49D5-8884-F4187C2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5" name="2022-03-19 15-32-02">
            <a:hlinkClick r:id="" action="ppaction://media"/>
            <a:extLst>
              <a:ext uri="{FF2B5EF4-FFF2-40B4-BE49-F238E27FC236}">
                <a16:creationId xmlns:a16="http://schemas.microsoft.com/office/drawing/2014/main" id="{769137C2-42A9-4168-8627-39EC763A5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Plan to Continue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Thursday, March 24,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4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Topics</a:t>
            </a:r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25C2D0C-89F2-4874-A67D-504E65834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Progress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Plan to Completion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396" r="20853" b="-3"/>
          <a:stretch/>
        </p:blipFill>
        <p:spPr>
          <a:xfrm>
            <a:off x="5587746" y="1596771"/>
            <a:ext cx="3448558" cy="3448558"/>
          </a:xfrm>
          <a:custGeom>
            <a:avLst/>
            <a:gdLst/>
            <a:ahLst/>
            <a:cxnLst/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1802" r="8389" b="-5"/>
          <a:stretch/>
        </p:blipFill>
        <p:spPr>
          <a:xfrm>
            <a:off x="8918575" y="596392"/>
            <a:ext cx="2263776" cy="2263776"/>
          </a:xfrm>
          <a:custGeom>
            <a:avLst/>
            <a:gdLst/>
            <a:ahLst/>
            <a:cxnLst/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73FD8943-49CD-489F-AF30-D186003CB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D1AA9E7-DA6E-4B0E-AFF8-ACA4D7D79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DA334A1-5994-4CBD-AF0E-366DEF3A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19647" r="27103" b="-1"/>
          <a:stretch/>
        </p:blipFill>
        <p:spPr>
          <a:xfrm>
            <a:off x="9091612" y="3324733"/>
            <a:ext cx="2936876" cy="2936876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6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6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6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7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7" name="Freeform: Shape 7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7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7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Oval 7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1" name="Rectangle 7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92" name="Rectangle 79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E97DF-D76D-416E-A3E2-F3BB47B8E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8200"/>
            <a:ext cx="12192000" cy="4175759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526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6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6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6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7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7" name="Freeform: Shape 7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7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7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Oval 7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1" name="Rectangle 7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79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6085A-4E75-4A4D-801B-9454DE42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77"/>
          <a:stretch/>
        </p:blipFill>
        <p:spPr>
          <a:xfrm>
            <a:off x="1194012" y="1391083"/>
            <a:ext cx="9803975" cy="38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93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D4099-2544-49B3-9B39-AA68E249F188}"/>
              </a:ext>
            </a:extLst>
          </p:cNvPr>
          <p:cNvSpPr txBox="1"/>
          <p:nvPr/>
        </p:nvSpPr>
        <p:spPr>
          <a:xfrm>
            <a:off x="550862" y="580363"/>
            <a:ext cx="5437188" cy="19978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References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82E665-80D3-4963-8C6C-9670B9AABC7C}"/>
              </a:ext>
            </a:extLst>
          </p:cNvPr>
          <p:cNvSpPr txBox="1"/>
          <p:nvPr/>
        </p:nvSpPr>
        <p:spPr>
          <a:xfrm>
            <a:off x="673430" y="1520825"/>
            <a:ext cx="10967707" cy="4572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Ackroyd, L., 2021. Space Engineers: Everything You Need To Know About Planets [online].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TheGamer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. Available from: https://www.thegamer.com/space-engineers-everything-need-know-planets/ [Accessed 20 Mar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Anon., 2022a. no-mans-sky-next1.jpg (1080×608) [online]. Available from: https://bgr.com/wp-content/uploads/2018/07/no-mans-sky-next1.jpg?quality=82&amp;strip=all [Accessed 20 Mar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Anon., 2022b.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jMonkeyEngine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 Docs [online]. Available from: https://wiki.jmonkeyengine.org/docs/3.4/core/terrain/terrain.html [Accessed 20 Mar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Building Worlds in No Man’s Sky Using Math(s), 2017. Available from: https://www.youtube.com/watch?v=C9RyEiEzMiU [Accessed 19 Mar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Cajaraville, O. S., 2019. Four Ways to Create a Mesh for a Sphere. Medium [online]. Available from: https://medium.com/@oscarsc/four-ways-to-create-a-mesh-for-a-sphere-d7956b825db4 [Accessed 2 Feb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Christio02, 2021. Will we be able to land on planets like this in Odyssey? r/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EliteDangerous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 [online]. Available from: www.reddit.com/r/EliteDangerous/comments/mkl48g/will_we_be_able_to_land_on_planets_like_this_in/ [Accessed 20 Mar 2022].</a:t>
            </a:r>
          </a:p>
          <a:p>
            <a:pPr>
              <a:spcAft>
                <a:spcPts val="800"/>
              </a:spcAft>
            </a:pP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Elek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O., 2009. Rendering Parametrizable Planetary Atmospheres with Multiple Scattering in Real-Time, 8.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Fischer, R.,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Dittmann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P., Weller, R. and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Zachmann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G., 2020.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AutoBiomes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: procedural generation of multi-biome landscapes. The Visual Computer, 36 (10–12), 2263–2272.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Keinert, B.,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Innmann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M.,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Sänger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M. and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Stamminger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M., 2015. Spherical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fibonacci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 mapping. ACM Transactions on Graphics, 34 (6), 1–7.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O’Neil, 2022. A Real-Time Procedural Universe, Part Three: Matters of Scale [online]. Available from: https://www.gamasutra.com/view/feature/131393/a_realtime_procedural_universe_.php [Accessed 4 Feb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Patel, A., 2022.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Delaunay+Voronoi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 on a sphere [online]. Available from: https://www.redblobgames.com/x/1842-delaunay-voronoi-sphere/ [Accessed 4 Feb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Schafhitzel, T., Falk, M. and </a:t>
            </a:r>
            <a:r>
              <a:rPr lang="en-US" sz="1000" dirty="0" err="1">
                <a:solidFill>
                  <a:schemeClr val="tx1">
                    <a:alpha val="60000"/>
                  </a:schemeClr>
                </a:solidFill>
              </a:rPr>
              <a:t>Ertl</a:t>
            </a: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, T., 2007. Real-Time Rendering of Planets with Atmospheres, 8.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Sin, Z. P. T. and Ng, P. H. F., 2018. Planetary Marching Cubes: A Marching Cubes Algorithm for Spherical Space. In: Proceedings of the 2018 the 2nd International Conference on Video and Image Processing [online]. Presented at the ICVIP 2018: 2018 the 2nd International Conference on Video and Image Processing, Hong Kong Hong Kong: ACM, 89–94. Available from: https://dl.acm.org/doi/10.1145/3301506.3301522 [Accessed 21 Feb 2022].</a:t>
            </a:r>
          </a:p>
          <a:p>
            <a:pPr>
              <a:spcAft>
                <a:spcPts val="800"/>
              </a:spcAft>
            </a:pPr>
            <a:r>
              <a:rPr lang="en-US" sz="1000" dirty="0">
                <a:solidFill>
                  <a:schemeClr val="tx1">
                    <a:alpha val="60000"/>
                  </a:schemeClr>
                </a:solidFill>
              </a:rPr>
              <a:t>Unite 2013 - Building a new universe in Kerbal Space Program, 2013. Available from: https://www.youtube.com/watch?v=mXTxQko-JH0 [Accessed 10 Feb 2022].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47F64-5094-492E-9222-8828A2E2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F3377-84EC-47E8-93B4-2316948E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D4E24-3213-4EF6-BFE4-11D33724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0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52879-A0E2-4144-9154-ABD137B1B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2" r="19946" b="-1"/>
          <a:stretch/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A4075-0CDC-4B69-AFDF-F87DBB4BC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5" b="363"/>
          <a:stretch/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E12EC-DBF3-4424-AC27-E0386A413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7"/>
          <a:stretch/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4BC4F-6937-4FA8-A7B9-3D19F31A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6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5EF96-888D-4454-8CE5-E6DFEDF8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DE13FCA-C2CE-4F31-A797-76D668DF78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774150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7DFE8EA-D6F6-4B30-B25B-DDB7002BDA2B}"/>
              </a:ext>
            </a:extLst>
          </p:cNvPr>
          <p:cNvSpPr txBox="1"/>
          <p:nvPr/>
        </p:nvSpPr>
        <p:spPr>
          <a:xfrm>
            <a:off x="876261" y="1758076"/>
            <a:ext cx="37831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Elite Dangerous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Scale 1:1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Realistic but boring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No Man’s Sky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Incredibly diverse, interesting 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Small, not realistically scaled 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Space Engineers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Seamless blending between space and 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Small, low detail planets </a:t>
            </a:r>
          </a:p>
        </p:txBody>
      </p:sp>
    </p:spTree>
    <p:extLst>
      <p:ext uri="{BB962C8B-B14F-4D97-AF65-F5344CB8AC3E}">
        <p14:creationId xmlns:p14="http://schemas.microsoft.com/office/powerpoint/2010/main" val="385783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3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5" name="Freeform: Shape 3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3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3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3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9" name="Rectangle 3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A95BB-24D3-4E35-A3B8-39B7EBCB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782D93FF-2696-47D8-51C0-841494FE0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622006"/>
              </p:ext>
            </p:extLst>
          </p:nvPr>
        </p:nvGraphicFramePr>
        <p:xfrm>
          <a:off x="2909093" y="482517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078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2C478-E960-40A0-B3D6-330BBBA51A63}"/>
              </a:ext>
            </a:extLst>
          </p:cNvPr>
          <p:cNvSpPr txBox="1"/>
          <p:nvPr/>
        </p:nvSpPr>
        <p:spPr>
          <a:xfrm>
            <a:off x="550863" y="1520825"/>
            <a:ext cx="4535487" cy="377983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 dirty="0">
                <a:latin typeface="+mj-lt"/>
                <a:ea typeface="+mj-ea"/>
                <a:cs typeface="+mj-cs"/>
              </a:rPr>
              <a:t>Main areas of Research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B4359-5ECB-4489-A7DE-A62997F7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505BDBCA-DF53-3997-2826-1AF1A0A812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311803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081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E162-883A-4E8C-9F40-6224CCCAD68B}"/>
              </a:ext>
            </a:extLst>
          </p:cNvPr>
          <p:cNvSpPr txBox="1"/>
          <p:nvPr/>
        </p:nvSpPr>
        <p:spPr>
          <a:xfrm>
            <a:off x="550864" y="549275"/>
            <a:ext cx="6373812" cy="9848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Sphere Generation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764D9-082D-450E-B802-91A2CE7C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" r="251"/>
          <a:stretch/>
        </p:blipFill>
        <p:spPr>
          <a:xfrm>
            <a:off x="2255062" y="2027150"/>
            <a:ext cx="7595494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BDFB5-9856-4EAE-841B-B472080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2120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{05CD3339-7B09-49BA-A99C-8DBC6C22152C}tf33713516_win32</Template>
  <TotalTime>990</TotalTime>
  <Words>769</Words>
  <Application>Microsoft Office PowerPoint</Application>
  <PresentationFormat>Widescreen</PresentationFormat>
  <Paragraphs>108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 MT</vt:lpstr>
      <vt:lpstr>Walbaum Display</vt:lpstr>
      <vt:lpstr>3DFloatVTI</vt:lpstr>
      <vt:lpstr>Portfolio Project Progress Presentation </vt:lpstr>
      <vt:lpstr>Topics</vt:lpstr>
      <vt:lpstr>Context</vt:lpstr>
      <vt:lpstr>PowerPoint Presentation</vt:lpstr>
      <vt:lpstr>PowerPoint Presentation</vt:lpstr>
      <vt:lpstr>PowerPoint Presentation</vt:lpstr>
      <vt:lpstr>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</vt:lpstr>
      <vt:lpstr>PowerPoint Presentation</vt:lpstr>
      <vt:lpstr>PowerPoint Presentation</vt:lpstr>
      <vt:lpstr>Plan to Continue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Adam Hurst (s5226058)</dc:creator>
  <cp:lastModifiedBy>Adam Hurst (s5226058)</cp:lastModifiedBy>
  <cp:revision>23</cp:revision>
  <dcterms:created xsi:type="dcterms:W3CDTF">2022-03-15T11:36:15Z</dcterms:created>
  <dcterms:modified xsi:type="dcterms:W3CDTF">2022-03-20T11:36:09Z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